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6858000" cy="9144000" type="screen4x3"/>
  <p:notesSz cx="6807200" cy="99393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i+YCp53dz6/cDXSVeWkZwoLz6eb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2176" y="6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34750" y="745425"/>
            <a:ext cx="4538350" cy="37272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0700" y="4721175"/>
            <a:ext cx="5445750" cy="44726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0700" y="4721175"/>
            <a:ext cx="5445750" cy="44726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2006600" y="746125"/>
            <a:ext cx="2795588" cy="37258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514350" y="2840568"/>
            <a:ext cx="5829300" cy="1960033"/>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028700" y="5181600"/>
            <a:ext cx="4800600" cy="23368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853"/>
              </a:spcBef>
              <a:spcAft>
                <a:spcPts val="0"/>
              </a:spcAft>
              <a:buClr>
                <a:srgbClr val="888888"/>
              </a:buClr>
              <a:buSzPts val="4267"/>
              <a:buNone/>
              <a:defRPr>
                <a:solidFill>
                  <a:srgbClr val="888888"/>
                </a:solidFill>
              </a:defRPr>
            </a:lvl1pPr>
            <a:lvl2pPr lvl="1" algn="ctr">
              <a:lnSpc>
                <a:spcPct val="100000"/>
              </a:lnSpc>
              <a:spcBef>
                <a:spcPts val="747"/>
              </a:spcBef>
              <a:spcAft>
                <a:spcPts val="0"/>
              </a:spcAft>
              <a:buClr>
                <a:srgbClr val="888888"/>
              </a:buClr>
              <a:buSzPts val="3733"/>
              <a:buNone/>
              <a:defRPr>
                <a:solidFill>
                  <a:srgbClr val="888888"/>
                </a:solidFill>
              </a:defRPr>
            </a:lvl2pPr>
            <a:lvl3pPr lvl="2" algn="ctr">
              <a:lnSpc>
                <a:spcPct val="100000"/>
              </a:lnSpc>
              <a:spcBef>
                <a:spcPts val="640"/>
              </a:spcBef>
              <a:spcAft>
                <a:spcPts val="0"/>
              </a:spcAft>
              <a:buClr>
                <a:srgbClr val="888888"/>
              </a:buClr>
              <a:buSzPts val="3200"/>
              <a:buNone/>
              <a:defRPr>
                <a:solidFill>
                  <a:srgbClr val="888888"/>
                </a:solidFill>
              </a:defRPr>
            </a:lvl3pPr>
            <a:lvl4pPr lvl="3" algn="ctr">
              <a:lnSpc>
                <a:spcPct val="100000"/>
              </a:lnSpc>
              <a:spcBef>
                <a:spcPts val="533"/>
              </a:spcBef>
              <a:spcAft>
                <a:spcPts val="0"/>
              </a:spcAft>
              <a:buClr>
                <a:srgbClr val="888888"/>
              </a:buClr>
              <a:buSzPts val="2667"/>
              <a:buNone/>
              <a:defRPr>
                <a:solidFill>
                  <a:srgbClr val="888888"/>
                </a:solidFill>
              </a:defRPr>
            </a:lvl4pPr>
            <a:lvl5pPr lvl="4" algn="ctr">
              <a:lnSpc>
                <a:spcPct val="100000"/>
              </a:lnSpc>
              <a:spcBef>
                <a:spcPts val="533"/>
              </a:spcBef>
              <a:spcAft>
                <a:spcPts val="0"/>
              </a:spcAft>
              <a:buClr>
                <a:srgbClr val="888888"/>
              </a:buClr>
              <a:buSzPts val="2667"/>
              <a:buNone/>
              <a:defRPr>
                <a:solidFill>
                  <a:srgbClr val="888888"/>
                </a:solidFill>
              </a:defRPr>
            </a:lvl5pPr>
            <a:lvl6pPr lvl="5" algn="ctr">
              <a:lnSpc>
                <a:spcPct val="100000"/>
              </a:lnSpc>
              <a:spcBef>
                <a:spcPts val="533"/>
              </a:spcBef>
              <a:spcAft>
                <a:spcPts val="0"/>
              </a:spcAft>
              <a:buClr>
                <a:srgbClr val="888888"/>
              </a:buClr>
              <a:buSzPts val="2667"/>
              <a:buNone/>
              <a:defRPr>
                <a:solidFill>
                  <a:srgbClr val="888888"/>
                </a:solidFill>
              </a:defRPr>
            </a:lvl6pPr>
            <a:lvl7pPr lvl="6" algn="ctr">
              <a:lnSpc>
                <a:spcPct val="100000"/>
              </a:lnSpc>
              <a:spcBef>
                <a:spcPts val="533"/>
              </a:spcBef>
              <a:spcAft>
                <a:spcPts val="0"/>
              </a:spcAft>
              <a:buClr>
                <a:srgbClr val="888888"/>
              </a:buClr>
              <a:buSzPts val="2667"/>
              <a:buNone/>
              <a:defRPr>
                <a:solidFill>
                  <a:srgbClr val="888888"/>
                </a:solidFill>
              </a:defRPr>
            </a:lvl7pPr>
            <a:lvl8pPr lvl="7" algn="ctr">
              <a:lnSpc>
                <a:spcPct val="100000"/>
              </a:lnSpc>
              <a:spcBef>
                <a:spcPts val="533"/>
              </a:spcBef>
              <a:spcAft>
                <a:spcPts val="0"/>
              </a:spcAft>
              <a:buClr>
                <a:srgbClr val="888888"/>
              </a:buClr>
              <a:buSzPts val="2667"/>
              <a:buNone/>
              <a:defRPr>
                <a:solidFill>
                  <a:srgbClr val="888888"/>
                </a:solidFill>
              </a:defRPr>
            </a:lvl8pPr>
            <a:lvl9pPr lvl="8" algn="ctr">
              <a:lnSpc>
                <a:spcPct val="100000"/>
              </a:lnSpc>
              <a:spcBef>
                <a:spcPts val="533"/>
              </a:spcBef>
              <a:spcAft>
                <a:spcPts val="0"/>
              </a:spcAft>
              <a:buClr>
                <a:srgbClr val="888888"/>
              </a:buClr>
              <a:buSzPts val="2667"/>
              <a:buNone/>
              <a:defRPr>
                <a:solidFill>
                  <a:srgbClr val="888888"/>
                </a:solidFill>
              </a:defRPr>
            </a:lvl9pPr>
          </a:lstStyle>
          <a:p>
            <a:endParaRPr/>
          </a:p>
        </p:txBody>
      </p:sp>
      <p:sp>
        <p:nvSpPr>
          <p:cNvPr id="14" name="Google Shape;14;p3"/>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411692" y="2064810"/>
            <a:ext cx="6034617" cy="61722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1842559" y="3495677"/>
            <a:ext cx="7802033" cy="15430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300691" y="2009777"/>
            <a:ext cx="7802033" cy="451485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342900" y="2133601"/>
            <a:ext cx="6172200" cy="6034617"/>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541735" y="5875867"/>
            <a:ext cx="5829300" cy="18161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5333"/>
              <a:buFont typeface="Calibri"/>
              <a:buNone/>
              <a:defRPr sz="5333"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541735" y="3875618"/>
            <a:ext cx="5829300" cy="2000249"/>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533"/>
              </a:spcBef>
              <a:spcAft>
                <a:spcPts val="0"/>
              </a:spcAft>
              <a:buClr>
                <a:srgbClr val="888888"/>
              </a:buClr>
              <a:buSzPts val="2667"/>
              <a:buNone/>
              <a:defRPr sz="2667">
                <a:solidFill>
                  <a:srgbClr val="888888"/>
                </a:solidFill>
              </a:defRPr>
            </a:lvl1pPr>
            <a:lvl2pPr marL="914400" lvl="1" indent="-228600" algn="l">
              <a:lnSpc>
                <a:spcPct val="100000"/>
              </a:lnSpc>
              <a:spcBef>
                <a:spcPts val="480"/>
              </a:spcBef>
              <a:spcAft>
                <a:spcPts val="0"/>
              </a:spcAft>
              <a:buClr>
                <a:srgbClr val="888888"/>
              </a:buClr>
              <a:buSzPts val="2400"/>
              <a:buNone/>
              <a:defRPr sz="2400">
                <a:solidFill>
                  <a:srgbClr val="888888"/>
                </a:solidFill>
              </a:defRPr>
            </a:lvl2pPr>
            <a:lvl3pPr marL="1371600" lvl="2" indent="-228600" algn="l">
              <a:lnSpc>
                <a:spcPct val="100000"/>
              </a:lnSpc>
              <a:spcBef>
                <a:spcPts val="427"/>
              </a:spcBef>
              <a:spcAft>
                <a:spcPts val="0"/>
              </a:spcAft>
              <a:buClr>
                <a:srgbClr val="888888"/>
              </a:buClr>
              <a:buSzPts val="2133"/>
              <a:buNone/>
              <a:defRPr sz="2133">
                <a:solidFill>
                  <a:srgbClr val="888888"/>
                </a:solidFill>
              </a:defRPr>
            </a:lvl3pPr>
            <a:lvl4pPr marL="1828800" lvl="3" indent="-228600" algn="l">
              <a:lnSpc>
                <a:spcPct val="100000"/>
              </a:lnSpc>
              <a:spcBef>
                <a:spcPts val="373"/>
              </a:spcBef>
              <a:spcAft>
                <a:spcPts val="0"/>
              </a:spcAft>
              <a:buClr>
                <a:srgbClr val="888888"/>
              </a:buClr>
              <a:buSzPts val="1867"/>
              <a:buNone/>
              <a:defRPr sz="1867">
                <a:solidFill>
                  <a:srgbClr val="888888"/>
                </a:solidFill>
              </a:defRPr>
            </a:lvl4pPr>
            <a:lvl5pPr marL="2286000" lvl="4" indent="-228600" algn="l">
              <a:lnSpc>
                <a:spcPct val="100000"/>
              </a:lnSpc>
              <a:spcBef>
                <a:spcPts val="373"/>
              </a:spcBef>
              <a:spcAft>
                <a:spcPts val="0"/>
              </a:spcAft>
              <a:buClr>
                <a:srgbClr val="888888"/>
              </a:buClr>
              <a:buSzPts val="1867"/>
              <a:buNone/>
              <a:defRPr sz="1867">
                <a:solidFill>
                  <a:srgbClr val="888888"/>
                </a:solidFill>
              </a:defRPr>
            </a:lvl5pPr>
            <a:lvl6pPr marL="2743200" lvl="5" indent="-228600" algn="l">
              <a:lnSpc>
                <a:spcPct val="100000"/>
              </a:lnSpc>
              <a:spcBef>
                <a:spcPts val="373"/>
              </a:spcBef>
              <a:spcAft>
                <a:spcPts val="0"/>
              </a:spcAft>
              <a:buClr>
                <a:srgbClr val="888888"/>
              </a:buClr>
              <a:buSzPts val="1867"/>
              <a:buNone/>
              <a:defRPr sz="1867">
                <a:solidFill>
                  <a:srgbClr val="888888"/>
                </a:solidFill>
              </a:defRPr>
            </a:lvl6pPr>
            <a:lvl7pPr marL="3200400" lvl="6" indent="-228600" algn="l">
              <a:lnSpc>
                <a:spcPct val="100000"/>
              </a:lnSpc>
              <a:spcBef>
                <a:spcPts val="373"/>
              </a:spcBef>
              <a:spcAft>
                <a:spcPts val="0"/>
              </a:spcAft>
              <a:buClr>
                <a:srgbClr val="888888"/>
              </a:buClr>
              <a:buSzPts val="1867"/>
              <a:buNone/>
              <a:defRPr sz="1867">
                <a:solidFill>
                  <a:srgbClr val="888888"/>
                </a:solidFill>
              </a:defRPr>
            </a:lvl7pPr>
            <a:lvl8pPr marL="3657600" lvl="7" indent="-228600" algn="l">
              <a:lnSpc>
                <a:spcPct val="100000"/>
              </a:lnSpc>
              <a:spcBef>
                <a:spcPts val="373"/>
              </a:spcBef>
              <a:spcAft>
                <a:spcPts val="0"/>
              </a:spcAft>
              <a:buClr>
                <a:srgbClr val="888888"/>
              </a:buClr>
              <a:buSzPts val="1867"/>
              <a:buNone/>
              <a:defRPr sz="1867">
                <a:solidFill>
                  <a:srgbClr val="888888"/>
                </a:solidFill>
              </a:defRPr>
            </a:lvl8pPr>
            <a:lvl9pPr marL="4114800" lvl="8" indent="-228600" algn="l">
              <a:lnSpc>
                <a:spcPct val="100000"/>
              </a:lnSpc>
              <a:spcBef>
                <a:spcPts val="373"/>
              </a:spcBef>
              <a:spcAft>
                <a:spcPts val="0"/>
              </a:spcAft>
              <a:buClr>
                <a:srgbClr val="888888"/>
              </a:buClr>
              <a:buSzPts val="1867"/>
              <a:buNone/>
              <a:defRPr sz="1867">
                <a:solidFill>
                  <a:srgbClr val="888888"/>
                </a:solidFill>
              </a:defRPr>
            </a:lvl9pPr>
          </a:lstStyle>
          <a:p>
            <a:endParaRPr/>
          </a:p>
        </p:txBody>
      </p:sp>
      <p:sp>
        <p:nvSpPr>
          <p:cNvPr id="26" name="Google Shape;26;p5"/>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342900" y="2133601"/>
            <a:ext cx="3028950" cy="6034617"/>
          </a:xfrm>
          <a:prstGeom prst="rect">
            <a:avLst/>
          </a:prstGeom>
          <a:noFill/>
          <a:ln>
            <a:noFill/>
          </a:ln>
        </p:spPr>
        <p:txBody>
          <a:bodyPr spcFirstLastPara="1" wrap="square" lIns="91425" tIns="45700" rIns="91425" bIns="45700" anchor="t" anchorCtr="0">
            <a:normAutofit/>
          </a:bodyPr>
          <a:lstStyle>
            <a:lvl1pPr marL="457200" lvl="0" indent="-465645" algn="l">
              <a:lnSpc>
                <a:spcPct val="100000"/>
              </a:lnSpc>
              <a:spcBef>
                <a:spcPts val="747"/>
              </a:spcBef>
              <a:spcAft>
                <a:spcPts val="0"/>
              </a:spcAft>
              <a:buClr>
                <a:schemeClr val="dk1"/>
              </a:buClr>
              <a:buSzPts val="3733"/>
              <a:buChar char="•"/>
              <a:defRPr sz="3733"/>
            </a:lvl1pPr>
            <a:lvl2pPr marL="914400" lvl="1" indent="-431800" algn="l">
              <a:lnSpc>
                <a:spcPct val="100000"/>
              </a:lnSpc>
              <a:spcBef>
                <a:spcPts val="640"/>
              </a:spcBef>
              <a:spcAft>
                <a:spcPts val="0"/>
              </a:spcAft>
              <a:buClr>
                <a:schemeClr val="dk1"/>
              </a:buClr>
              <a:buSzPts val="3200"/>
              <a:buChar char="–"/>
              <a:defRPr sz="3200"/>
            </a:lvl2pPr>
            <a:lvl3pPr marL="1371600" lvl="2" indent="-397954" algn="l">
              <a:lnSpc>
                <a:spcPct val="100000"/>
              </a:lnSpc>
              <a:spcBef>
                <a:spcPts val="533"/>
              </a:spcBef>
              <a:spcAft>
                <a:spcPts val="0"/>
              </a:spcAft>
              <a:buClr>
                <a:schemeClr val="dk1"/>
              </a:buClr>
              <a:buSzPts val="2667"/>
              <a:buChar char="•"/>
              <a:defRPr sz="2667"/>
            </a:lvl3pPr>
            <a:lvl4pPr marL="1828800" lvl="3" indent="-381000" algn="l">
              <a:lnSpc>
                <a:spcPct val="100000"/>
              </a:lnSpc>
              <a:spcBef>
                <a:spcPts val="480"/>
              </a:spcBef>
              <a:spcAft>
                <a:spcPts val="0"/>
              </a:spcAft>
              <a:buClr>
                <a:schemeClr val="dk1"/>
              </a:buClr>
              <a:buSzPts val="2400"/>
              <a:buChar char="–"/>
              <a:defRPr sz="2400"/>
            </a:lvl4pPr>
            <a:lvl5pPr marL="2286000" lvl="4" indent="-381000" algn="l">
              <a:lnSpc>
                <a:spcPct val="100000"/>
              </a:lnSpc>
              <a:spcBef>
                <a:spcPts val="480"/>
              </a:spcBef>
              <a:spcAft>
                <a:spcPts val="0"/>
              </a:spcAft>
              <a:buClr>
                <a:schemeClr val="dk1"/>
              </a:buClr>
              <a:buSzPts val="2400"/>
              <a:buChar char="»"/>
              <a:defRPr sz="2400"/>
            </a:lvl5pPr>
            <a:lvl6pPr marL="2743200" lvl="5" indent="-381000" algn="l">
              <a:lnSpc>
                <a:spcPct val="100000"/>
              </a:lnSpc>
              <a:spcBef>
                <a:spcPts val="480"/>
              </a:spcBef>
              <a:spcAft>
                <a:spcPts val="0"/>
              </a:spcAft>
              <a:buClr>
                <a:schemeClr val="dk1"/>
              </a:buClr>
              <a:buSzPts val="2400"/>
              <a:buChar char="•"/>
              <a:defRPr sz="2400"/>
            </a:lvl6pPr>
            <a:lvl7pPr marL="3200400" lvl="6" indent="-381000" algn="l">
              <a:lnSpc>
                <a:spcPct val="100000"/>
              </a:lnSpc>
              <a:spcBef>
                <a:spcPts val="480"/>
              </a:spcBef>
              <a:spcAft>
                <a:spcPts val="0"/>
              </a:spcAft>
              <a:buClr>
                <a:schemeClr val="dk1"/>
              </a:buClr>
              <a:buSzPts val="2400"/>
              <a:buChar char="•"/>
              <a:defRPr sz="2400"/>
            </a:lvl7pPr>
            <a:lvl8pPr marL="3657600" lvl="7" indent="-381000" algn="l">
              <a:lnSpc>
                <a:spcPct val="100000"/>
              </a:lnSpc>
              <a:spcBef>
                <a:spcPts val="480"/>
              </a:spcBef>
              <a:spcAft>
                <a:spcPts val="0"/>
              </a:spcAft>
              <a:buClr>
                <a:schemeClr val="dk1"/>
              </a:buClr>
              <a:buSzPts val="2400"/>
              <a:buChar char="•"/>
              <a:defRPr sz="2400"/>
            </a:lvl8pPr>
            <a:lvl9pPr marL="4114800" lvl="8" indent="-381000" algn="l">
              <a:lnSpc>
                <a:spcPct val="100000"/>
              </a:lnSpc>
              <a:spcBef>
                <a:spcPts val="480"/>
              </a:spcBef>
              <a:spcAft>
                <a:spcPts val="0"/>
              </a:spcAft>
              <a:buClr>
                <a:schemeClr val="dk1"/>
              </a:buClr>
              <a:buSzPts val="2400"/>
              <a:buChar char="•"/>
              <a:defRPr sz="2400"/>
            </a:lvl9pPr>
          </a:lstStyle>
          <a:p>
            <a:endParaRPr/>
          </a:p>
        </p:txBody>
      </p:sp>
      <p:sp>
        <p:nvSpPr>
          <p:cNvPr id="32" name="Google Shape;32;p6"/>
          <p:cNvSpPr txBox="1">
            <a:spLocks noGrp="1"/>
          </p:cNvSpPr>
          <p:nvPr>
            <p:ph type="body" idx="2"/>
          </p:nvPr>
        </p:nvSpPr>
        <p:spPr>
          <a:xfrm>
            <a:off x="3486150" y="2133601"/>
            <a:ext cx="3028950" cy="6034617"/>
          </a:xfrm>
          <a:prstGeom prst="rect">
            <a:avLst/>
          </a:prstGeom>
          <a:noFill/>
          <a:ln>
            <a:noFill/>
          </a:ln>
        </p:spPr>
        <p:txBody>
          <a:bodyPr spcFirstLastPara="1" wrap="square" lIns="91425" tIns="45700" rIns="91425" bIns="45700" anchor="t" anchorCtr="0">
            <a:normAutofit/>
          </a:bodyPr>
          <a:lstStyle>
            <a:lvl1pPr marL="457200" lvl="0" indent="-465645" algn="l">
              <a:lnSpc>
                <a:spcPct val="100000"/>
              </a:lnSpc>
              <a:spcBef>
                <a:spcPts val="747"/>
              </a:spcBef>
              <a:spcAft>
                <a:spcPts val="0"/>
              </a:spcAft>
              <a:buClr>
                <a:schemeClr val="dk1"/>
              </a:buClr>
              <a:buSzPts val="3733"/>
              <a:buChar char="•"/>
              <a:defRPr sz="3733"/>
            </a:lvl1pPr>
            <a:lvl2pPr marL="914400" lvl="1" indent="-431800" algn="l">
              <a:lnSpc>
                <a:spcPct val="100000"/>
              </a:lnSpc>
              <a:spcBef>
                <a:spcPts val="640"/>
              </a:spcBef>
              <a:spcAft>
                <a:spcPts val="0"/>
              </a:spcAft>
              <a:buClr>
                <a:schemeClr val="dk1"/>
              </a:buClr>
              <a:buSzPts val="3200"/>
              <a:buChar char="–"/>
              <a:defRPr sz="3200"/>
            </a:lvl2pPr>
            <a:lvl3pPr marL="1371600" lvl="2" indent="-397954" algn="l">
              <a:lnSpc>
                <a:spcPct val="100000"/>
              </a:lnSpc>
              <a:spcBef>
                <a:spcPts val="533"/>
              </a:spcBef>
              <a:spcAft>
                <a:spcPts val="0"/>
              </a:spcAft>
              <a:buClr>
                <a:schemeClr val="dk1"/>
              </a:buClr>
              <a:buSzPts val="2667"/>
              <a:buChar char="•"/>
              <a:defRPr sz="2667"/>
            </a:lvl3pPr>
            <a:lvl4pPr marL="1828800" lvl="3" indent="-381000" algn="l">
              <a:lnSpc>
                <a:spcPct val="100000"/>
              </a:lnSpc>
              <a:spcBef>
                <a:spcPts val="480"/>
              </a:spcBef>
              <a:spcAft>
                <a:spcPts val="0"/>
              </a:spcAft>
              <a:buClr>
                <a:schemeClr val="dk1"/>
              </a:buClr>
              <a:buSzPts val="2400"/>
              <a:buChar char="–"/>
              <a:defRPr sz="2400"/>
            </a:lvl4pPr>
            <a:lvl5pPr marL="2286000" lvl="4" indent="-381000" algn="l">
              <a:lnSpc>
                <a:spcPct val="100000"/>
              </a:lnSpc>
              <a:spcBef>
                <a:spcPts val="480"/>
              </a:spcBef>
              <a:spcAft>
                <a:spcPts val="0"/>
              </a:spcAft>
              <a:buClr>
                <a:schemeClr val="dk1"/>
              </a:buClr>
              <a:buSzPts val="2400"/>
              <a:buChar char="»"/>
              <a:defRPr sz="2400"/>
            </a:lvl5pPr>
            <a:lvl6pPr marL="2743200" lvl="5" indent="-381000" algn="l">
              <a:lnSpc>
                <a:spcPct val="100000"/>
              </a:lnSpc>
              <a:spcBef>
                <a:spcPts val="480"/>
              </a:spcBef>
              <a:spcAft>
                <a:spcPts val="0"/>
              </a:spcAft>
              <a:buClr>
                <a:schemeClr val="dk1"/>
              </a:buClr>
              <a:buSzPts val="2400"/>
              <a:buChar char="•"/>
              <a:defRPr sz="2400"/>
            </a:lvl6pPr>
            <a:lvl7pPr marL="3200400" lvl="6" indent="-381000" algn="l">
              <a:lnSpc>
                <a:spcPct val="100000"/>
              </a:lnSpc>
              <a:spcBef>
                <a:spcPts val="480"/>
              </a:spcBef>
              <a:spcAft>
                <a:spcPts val="0"/>
              </a:spcAft>
              <a:buClr>
                <a:schemeClr val="dk1"/>
              </a:buClr>
              <a:buSzPts val="2400"/>
              <a:buChar char="•"/>
              <a:defRPr sz="2400"/>
            </a:lvl7pPr>
            <a:lvl8pPr marL="3657600" lvl="7" indent="-381000" algn="l">
              <a:lnSpc>
                <a:spcPct val="100000"/>
              </a:lnSpc>
              <a:spcBef>
                <a:spcPts val="480"/>
              </a:spcBef>
              <a:spcAft>
                <a:spcPts val="0"/>
              </a:spcAft>
              <a:buClr>
                <a:schemeClr val="dk1"/>
              </a:buClr>
              <a:buSzPts val="2400"/>
              <a:buChar char="•"/>
              <a:defRPr sz="2400"/>
            </a:lvl8pPr>
            <a:lvl9pPr marL="4114800" lvl="8" indent="-381000" algn="l">
              <a:lnSpc>
                <a:spcPct val="100000"/>
              </a:lnSpc>
              <a:spcBef>
                <a:spcPts val="480"/>
              </a:spcBef>
              <a:spcAft>
                <a:spcPts val="0"/>
              </a:spcAft>
              <a:buClr>
                <a:schemeClr val="dk1"/>
              </a:buClr>
              <a:buSzPts val="2400"/>
              <a:buChar char="•"/>
              <a:defRPr sz="2400"/>
            </a:lvl9pPr>
          </a:lstStyle>
          <a:p>
            <a:endParaRPr/>
          </a:p>
        </p:txBody>
      </p:sp>
      <p:sp>
        <p:nvSpPr>
          <p:cNvPr id="33" name="Google Shape;33;p6"/>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5867"/>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342900" y="2046817"/>
            <a:ext cx="3030141" cy="853016"/>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640"/>
              </a:spcBef>
              <a:spcAft>
                <a:spcPts val="0"/>
              </a:spcAft>
              <a:buClr>
                <a:schemeClr val="dk1"/>
              </a:buClr>
              <a:buSzPts val="3200"/>
              <a:buNone/>
              <a:defRPr sz="3200" b="1"/>
            </a:lvl1pPr>
            <a:lvl2pPr marL="914400" lvl="1" indent="-228600" algn="l">
              <a:lnSpc>
                <a:spcPct val="100000"/>
              </a:lnSpc>
              <a:spcBef>
                <a:spcPts val="533"/>
              </a:spcBef>
              <a:spcAft>
                <a:spcPts val="0"/>
              </a:spcAft>
              <a:buClr>
                <a:schemeClr val="dk1"/>
              </a:buClr>
              <a:buSzPts val="2667"/>
              <a:buNone/>
              <a:defRPr sz="2667" b="1"/>
            </a:lvl2pPr>
            <a:lvl3pPr marL="1371600" lvl="2" indent="-228600" algn="l">
              <a:lnSpc>
                <a:spcPct val="100000"/>
              </a:lnSpc>
              <a:spcBef>
                <a:spcPts val="480"/>
              </a:spcBef>
              <a:spcAft>
                <a:spcPts val="0"/>
              </a:spcAft>
              <a:buClr>
                <a:schemeClr val="dk1"/>
              </a:buClr>
              <a:buSzPts val="2400"/>
              <a:buNone/>
              <a:defRPr sz="2400" b="1"/>
            </a:lvl3pPr>
            <a:lvl4pPr marL="1828800" lvl="3" indent="-228600" algn="l">
              <a:lnSpc>
                <a:spcPct val="100000"/>
              </a:lnSpc>
              <a:spcBef>
                <a:spcPts val="427"/>
              </a:spcBef>
              <a:spcAft>
                <a:spcPts val="0"/>
              </a:spcAft>
              <a:buClr>
                <a:schemeClr val="dk1"/>
              </a:buClr>
              <a:buSzPts val="2133"/>
              <a:buNone/>
              <a:defRPr sz="2133" b="1"/>
            </a:lvl4pPr>
            <a:lvl5pPr marL="2286000" lvl="4" indent="-228600" algn="l">
              <a:lnSpc>
                <a:spcPct val="100000"/>
              </a:lnSpc>
              <a:spcBef>
                <a:spcPts val="427"/>
              </a:spcBef>
              <a:spcAft>
                <a:spcPts val="0"/>
              </a:spcAft>
              <a:buClr>
                <a:schemeClr val="dk1"/>
              </a:buClr>
              <a:buSzPts val="2133"/>
              <a:buNone/>
              <a:defRPr sz="2133" b="1"/>
            </a:lvl5pPr>
            <a:lvl6pPr marL="2743200" lvl="5" indent="-228600" algn="l">
              <a:lnSpc>
                <a:spcPct val="100000"/>
              </a:lnSpc>
              <a:spcBef>
                <a:spcPts val="427"/>
              </a:spcBef>
              <a:spcAft>
                <a:spcPts val="0"/>
              </a:spcAft>
              <a:buClr>
                <a:schemeClr val="dk1"/>
              </a:buClr>
              <a:buSzPts val="2133"/>
              <a:buNone/>
              <a:defRPr sz="2133" b="1"/>
            </a:lvl6pPr>
            <a:lvl7pPr marL="3200400" lvl="6" indent="-228600" algn="l">
              <a:lnSpc>
                <a:spcPct val="100000"/>
              </a:lnSpc>
              <a:spcBef>
                <a:spcPts val="427"/>
              </a:spcBef>
              <a:spcAft>
                <a:spcPts val="0"/>
              </a:spcAft>
              <a:buClr>
                <a:schemeClr val="dk1"/>
              </a:buClr>
              <a:buSzPts val="2133"/>
              <a:buNone/>
              <a:defRPr sz="2133" b="1"/>
            </a:lvl7pPr>
            <a:lvl8pPr marL="3657600" lvl="7" indent="-228600" algn="l">
              <a:lnSpc>
                <a:spcPct val="100000"/>
              </a:lnSpc>
              <a:spcBef>
                <a:spcPts val="427"/>
              </a:spcBef>
              <a:spcAft>
                <a:spcPts val="0"/>
              </a:spcAft>
              <a:buClr>
                <a:schemeClr val="dk1"/>
              </a:buClr>
              <a:buSzPts val="2133"/>
              <a:buNone/>
              <a:defRPr sz="2133" b="1"/>
            </a:lvl8pPr>
            <a:lvl9pPr marL="4114800" lvl="8" indent="-228600" algn="l">
              <a:lnSpc>
                <a:spcPct val="100000"/>
              </a:lnSpc>
              <a:spcBef>
                <a:spcPts val="427"/>
              </a:spcBef>
              <a:spcAft>
                <a:spcPts val="0"/>
              </a:spcAft>
              <a:buClr>
                <a:schemeClr val="dk1"/>
              </a:buClr>
              <a:buSzPts val="2133"/>
              <a:buNone/>
              <a:defRPr sz="2133" b="1"/>
            </a:lvl9pPr>
          </a:lstStyle>
          <a:p>
            <a:endParaRPr/>
          </a:p>
        </p:txBody>
      </p:sp>
      <p:sp>
        <p:nvSpPr>
          <p:cNvPr id="39" name="Google Shape;39;p7"/>
          <p:cNvSpPr txBox="1">
            <a:spLocks noGrp="1"/>
          </p:cNvSpPr>
          <p:nvPr>
            <p:ph type="body" idx="2"/>
          </p:nvPr>
        </p:nvSpPr>
        <p:spPr>
          <a:xfrm>
            <a:off x="342900" y="2899833"/>
            <a:ext cx="3030141" cy="5268384"/>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397954" algn="l">
              <a:lnSpc>
                <a:spcPct val="100000"/>
              </a:lnSpc>
              <a:spcBef>
                <a:spcPts val="533"/>
              </a:spcBef>
              <a:spcAft>
                <a:spcPts val="0"/>
              </a:spcAft>
              <a:buClr>
                <a:schemeClr val="dk1"/>
              </a:buClr>
              <a:buSzPts val="2667"/>
              <a:buChar char="–"/>
              <a:defRPr sz="2667"/>
            </a:lvl2pPr>
            <a:lvl3pPr marL="1371600" lvl="2" indent="-381000" algn="l">
              <a:lnSpc>
                <a:spcPct val="100000"/>
              </a:lnSpc>
              <a:spcBef>
                <a:spcPts val="480"/>
              </a:spcBef>
              <a:spcAft>
                <a:spcPts val="0"/>
              </a:spcAft>
              <a:buClr>
                <a:schemeClr val="dk1"/>
              </a:buClr>
              <a:buSzPts val="2400"/>
              <a:buChar char="•"/>
              <a:defRPr sz="2400"/>
            </a:lvl3pPr>
            <a:lvl4pPr marL="1828800" lvl="3" indent="-364045" algn="l">
              <a:lnSpc>
                <a:spcPct val="100000"/>
              </a:lnSpc>
              <a:spcBef>
                <a:spcPts val="427"/>
              </a:spcBef>
              <a:spcAft>
                <a:spcPts val="0"/>
              </a:spcAft>
              <a:buClr>
                <a:schemeClr val="dk1"/>
              </a:buClr>
              <a:buSzPts val="2133"/>
              <a:buChar char="–"/>
              <a:defRPr sz="2133"/>
            </a:lvl4pPr>
            <a:lvl5pPr marL="2286000" lvl="4" indent="-364045" algn="l">
              <a:lnSpc>
                <a:spcPct val="100000"/>
              </a:lnSpc>
              <a:spcBef>
                <a:spcPts val="427"/>
              </a:spcBef>
              <a:spcAft>
                <a:spcPts val="0"/>
              </a:spcAft>
              <a:buClr>
                <a:schemeClr val="dk1"/>
              </a:buClr>
              <a:buSzPts val="2133"/>
              <a:buChar char="»"/>
              <a:defRPr sz="2133"/>
            </a:lvl5pPr>
            <a:lvl6pPr marL="2743200" lvl="5" indent="-364045" algn="l">
              <a:lnSpc>
                <a:spcPct val="100000"/>
              </a:lnSpc>
              <a:spcBef>
                <a:spcPts val="427"/>
              </a:spcBef>
              <a:spcAft>
                <a:spcPts val="0"/>
              </a:spcAft>
              <a:buClr>
                <a:schemeClr val="dk1"/>
              </a:buClr>
              <a:buSzPts val="2133"/>
              <a:buChar char="•"/>
              <a:defRPr sz="2133"/>
            </a:lvl6pPr>
            <a:lvl7pPr marL="3200400" lvl="6" indent="-364045" algn="l">
              <a:lnSpc>
                <a:spcPct val="100000"/>
              </a:lnSpc>
              <a:spcBef>
                <a:spcPts val="427"/>
              </a:spcBef>
              <a:spcAft>
                <a:spcPts val="0"/>
              </a:spcAft>
              <a:buClr>
                <a:schemeClr val="dk1"/>
              </a:buClr>
              <a:buSzPts val="2133"/>
              <a:buChar char="•"/>
              <a:defRPr sz="2133"/>
            </a:lvl7pPr>
            <a:lvl8pPr marL="3657600" lvl="7" indent="-364045" algn="l">
              <a:lnSpc>
                <a:spcPct val="100000"/>
              </a:lnSpc>
              <a:spcBef>
                <a:spcPts val="427"/>
              </a:spcBef>
              <a:spcAft>
                <a:spcPts val="0"/>
              </a:spcAft>
              <a:buClr>
                <a:schemeClr val="dk1"/>
              </a:buClr>
              <a:buSzPts val="2133"/>
              <a:buChar char="•"/>
              <a:defRPr sz="2133"/>
            </a:lvl8pPr>
            <a:lvl9pPr marL="4114800" lvl="8" indent="-364045" algn="l">
              <a:lnSpc>
                <a:spcPct val="100000"/>
              </a:lnSpc>
              <a:spcBef>
                <a:spcPts val="427"/>
              </a:spcBef>
              <a:spcAft>
                <a:spcPts val="0"/>
              </a:spcAft>
              <a:buClr>
                <a:schemeClr val="dk1"/>
              </a:buClr>
              <a:buSzPts val="2133"/>
              <a:buChar char="•"/>
              <a:defRPr sz="2133"/>
            </a:lvl9pPr>
          </a:lstStyle>
          <a:p>
            <a:endParaRPr/>
          </a:p>
        </p:txBody>
      </p:sp>
      <p:sp>
        <p:nvSpPr>
          <p:cNvPr id="40" name="Google Shape;40;p7"/>
          <p:cNvSpPr txBox="1">
            <a:spLocks noGrp="1"/>
          </p:cNvSpPr>
          <p:nvPr>
            <p:ph type="body" idx="3"/>
          </p:nvPr>
        </p:nvSpPr>
        <p:spPr>
          <a:xfrm>
            <a:off x="3483769" y="2046817"/>
            <a:ext cx="3031331" cy="853016"/>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640"/>
              </a:spcBef>
              <a:spcAft>
                <a:spcPts val="0"/>
              </a:spcAft>
              <a:buClr>
                <a:schemeClr val="dk1"/>
              </a:buClr>
              <a:buSzPts val="3200"/>
              <a:buNone/>
              <a:defRPr sz="3200" b="1"/>
            </a:lvl1pPr>
            <a:lvl2pPr marL="914400" lvl="1" indent="-228600" algn="l">
              <a:lnSpc>
                <a:spcPct val="100000"/>
              </a:lnSpc>
              <a:spcBef>
                <a:spcPts val="533"/>
              </a:spcBef>
              <a:spcAft>
                <a:spcPts val="0"/>
              </a:spcAft>
              <a:buClr>
                <a:schemeClr val="dk1"/>
              </a:buClr>
              <a:buSzPts val="2667"/>
              <a:buNone/>
              <a:defRPr sz="2667" b="1"/>
            </a:lvl2pPr>
            <a:lvl3pPr marL="1371600" lvl="2" indent="-228600" algn="l">
              <a:lnSpc>
                <a:spcPct val="100000"/>
              </a:lnSpc>
              <a:spcBef>
                <a:spcPts val="480"/>
              </a:spcBef>
              <a:spcAft>
                <a:spcPts val="0"/>
              </a:spcAft>
              <a:buClr>
                <a:schemeClr val="dk1"/>
              </a:buClr>
              <a:buSzPts val="2400"/>
              <a:buNone/>
              <a:defRPr sz="2400" b="1"/>
            </a:lvl3pPr>
            <a:lvl4pPr marL="1828800" lvl="3" indent="-228600" algn="l">
              <a:lnSpc>
                <a:spcPct val="100000"/>
              </a:lnSpc>
              <a:spcBef>
                <a:spcPts val="427"/>
              </a:spcBef>
              <a:spcAft>
                <a:spcPts val="0"/>
              </a:spcAft>
              <a:buClr>
                <a:schemeClr val="dk1"/>
              </a:buClr>
              <a:buSzPts val="2133"/>
              <a:buNone/>
              <a:defRPr sz="2133" b="1"/>
            </a:lvl4pPr>
            <a:lvl5pPr marL="2286000" lvl="4" indent="-228600" algn="l">
              <a:lnSpc>
                <a:spcPct val="100000"/>
              </a:lnSpc>
              <a:spcBef>
                <a:spcPts val="427"/>
              </a:spcBef>
              <a:spcAft>
                <a:spcPts val="0"/>
              </a:spcAft>
              <a:buClr>
                <a:schemeClr val="dk1"/>
              </a:buClr>
              <a:buSzPts val="2133"/>
              <a:buNone/>
              <a:defRPr sz="2133" b="1"/>
            </a:lvl5pPr>
            <a:lvl6pPr marL="2743200" lvl="5" indent="-228600" algn="l">
              <a:lnSpc>
                <a:spcPct val="100000"/>
              </a:lnSpc>
              <a:spcBef>
                <a:spcPts val="427"/>
              </a:spcBef>
              <a:spcAft>
                <a:spcPts val="0"/>
              </a:spcAft>
              <a:buClr>
                <a:schemeClr val="dk1"/>
              </a:buClr>
              <a:buSzPts val="2133"/>
              <a:buNone/>
              <a:defRPr sz="2133" b="1"/>
            </a:lvl6pPr>
            <a:lvl7pPr marL="3200400" lvl="6" indent="-228600" algn="l">
              <a:lnSpc>
                <a:spcPct val="100000"/>
              </a:lnSpc>
              <a:spcBef>
                <a:spcPts val="427"/>
              </a:spcBef>
              <a:spcAft>
                <a:spcPts val="0"/>
              </a:spcAft>
              <a:buClr>
                <a:schemeClr val="dk1"/>
              </a:buClr>
              <a:buSzPts val="2133"/>
              <a:buNone/>
              <a:defRPr sz="2133" b="1"/>
            </a:lvl7pPr>
            <a:lvl8pPr marL="3657600" lvl="7" indent="-228600" algn="l">
              <a:lnSpc>
                <a:spcPct val="100000"/>
              </a:lnSpc>
              <a:spcBef>
                <a:spcPts val="427"/>
              </a:spcBef>
              <a:spcAft>
                <a:spcPts val="0"/>
              </a:spcAft>
              <a:buClr>
                <a:schemeClr val="dk1"/>
              </a:buClr>
              <a:buSzPts val="2133"/>
              <a:buNone/>
              <a:defRPr sz="2133" b="1"/>
            </a:lvl8pPr>
            <a:lvl9pPr marL="4114800" lvl="8" indent="-228600" algn="l">
              <a:lnSpc>
                <a:spcPct val="100000"/>
              </a:lnSpc>
              <a:spcBef>
                <a:spcPts val="427"/>
              </a:spcBef>
              <a:spcAft>
                <a:spcPts val="0"/>
              </a:spcAft>
              <a:buClr>
                <a:schemeClr val="dk1"/>
              </a:buClr>
              <a:buSzPts val="2133"/>
              <a:buNone/>
              <a:defRPr sz="2133" b="1"/>
            </a:lvl9pPr>
          </a:lstStyle>
          <a:p>
            <a:endParaRPr/>
          </a:p>
        </p:txBody>
      </p:sp>
      <p:sp>
        <p:nvSpPr>
          <p:cNvPr id="41" name="Google Shape;41;p7"/>
          <p:cNvSpPr txBox="1">
            <a:spLocks noGrp="1"/>
          </p:cNvSpPr>
          <p:nvPr>
            <p:ph type="body" idx="4"/>
          </p:nvPr>
        </p:nvSpPr>
        <p:spPr>
          <a:xfrm>
            <a:off x="3483769" y="2899833"/>
            <a:ext cx="3031331" cy="5268384"/>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397954" algn="l">
              <a:lnSpc>
                <a:spcPct val="100000"/>
              </a:lnSpc>
              <a:spcBef>
                <a:spcPts val="533"/>
              </a:spcBef>
              <a:spcAft>
                <a:spcPts val="0"/>
              </a:spcAft>
              <a:buClr>
                <a:schemeClr val="dk1"/>
              </a:buClr>
              <a:buSzPts val="2667"/>
              <a:buChar char="–"/>
              <a:defRPr sz="2667"/>
            </a:lvl2pPr>
            <a:lvl3pPr marL="1371600" lvl="2" indent="-381000" algn="l">
              <a:lnSpc>
                <a:spcPct val="100000"/>
              </a:lnSpc>
              <a:spcBef>
                <a:spcPts val="480"/>
              </a:spcBef>
              <a:spcAft>
                <a:spcPts val="0"/>
              </a:spcAft>
              <a:buClr>
                <a:schemeClr val="dk1"/>
              </a:buClr>
              <a:buSzPts val="2400"/>
              <a:buChar char="•"/>
              <a:defRPr sz="2400"/>
            </a:lvl3pPr>
            <a:lvl4pPr marL="1828800" lvl="3" indent="-364045" algn="l">
              <a:lnSpc>
                <a:spcPct val="100000"/>
              </a:lnSpc>
              <a:spcBef>
                <a:spcPts val="427"/>
              </a:spcBef>
              <a:spcAft>
                <a:spcPts val="0"/>
              </a:spcAft>
              <a:buClr>
                <a:schemeClr val="dk1"/>
              </a:buClr>
              <a:buSzPts val="2133"/>
              <a:buChar char="–"/>
              <a:defRPr sz="2133"/>
            </a:lvl4pPr>
            <a:lvl5pPr marL="2286000" lvl="4" indent="-364045" algn="l">
              <a:lnSpc>
                <a:spcPct val="100000"/>
              </a:lnSpc>
              <a:spcBef>
                <a:spcPts val="427"/>
              </a:spcBef>
              <a:spcAft>
                <a:spcPts val="0"/>
              </a:spcAft>
              <a:buClr>
                <a:schemeClr val="dk1"/>
              </a:buClr>
              <a:buSzPts val="2133"/>
              <a:buChar char="»"/>
              <a:defRPr sz="2133"/>
            </a:lvl5pPr>
            <a:lvl6pPr marL="2743200" lvl="5" indent="-364045" algn="l">
              <a:lnSpc>
                <a:spcPct val="100000"/>
              </a:lnSpc>
              <a:spcBef>
                <a:spcPts val="427"/>
              </a:spcBef>
              <a:spcAft>
                <a:spcPts val="0"/>
              </a:spcAft>
              <a:buClr>
                <a:schemeClr val="dk1"/>
              </a:buClr>
              <a:buSzPts val="2133"/>
              <a:buChar char="•"/>
              <a:defRPr sz="2133"/>
            </a:lvl6pPr>
            <a:lvl7pPr marL="3200400" lvl="6" indent="-364045" algn="l">
              <a:lnSpc>
                <a:spcPct val="100000"/>
              </a:lnSpc>
              <a:spcBef>
                <a:spcPts val="427"/>
              </a:spcBef>
              <a:spcAft>
                <a:spcPts val="0"/>
              </a:spcAft>
              <a:buClr>
                <a:schemeClr val="dk1"/>
              </a:buClr>
              <a:buSzPts val="2133"/>
              <a:buChar char="•"/>
              <a:defRPr sz="2133"/>
            </a:lvl7pPr>
            <a:lvl8pPr marL="3657600" lvl="7" indent="-364045" algn="l">
              <a:lnSpc>
                <a:spcPct val="100000"/>
              </a:lnSpc>
              <a:spcBef>
                <a:spcPts val="427"/>
              </a:spcBef>
              <a:spcAft>
                <a:spcPts val="0"/>
              </a:spcAft>
              <a:buClr>
                <a:schemeClr val="dk1"/>
              </a:buClr>
              <a:buSzPts val="2133"/>
              <a:buChar char="•"/>
              <a:defRPr sz="2133"/>
            </a:lvl8pPr>
            <a:lvl9pPr marL="4114800" lvl="8" indent="-364045" algn="l">
              <a:lnSpc>
                <a:spcPct val="100000"/>
              </a:lnSpc>
              <a:spcBef>
                <a:spcPts val="427"/>
              </a:spcBef>
              <a:spcAft>
                <a:spcPts val="0"/>
              </a:spcAft>
              <a:buClr>
                <a:schemeClr val="dk1"/>
              </a:buClr>
              <a:buSzPts val="2133"/>
              <a:buChar char="•"/>
              <a:defRPr sz="2133"/>
            </a:lvl9pPr>
          </a:lstStyle>
          <a:p>
            <a:endParaRPr/>
          </a:p>
        </p:txBody>
      </p:sp>
      <p:sp>
        <p:nvSpPr>
          <p:cNvPr id="42" name="Google Shape;42;p7"/>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342900" y="364067"/>
            <a:ext cx="2256235" cy="154940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667"/>
              <a:buFont typeface="Calibri"/>
              <a:buNone/>
              <a:defRPr sz="2667"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2681287" y="364067"/>
            <a:ext cx="3833813" cy="7804151"/>
          </a:xfrm>
          <a:prstGeom prst="rect">
            <a:avLst/>
          </a:prstGeom>
          <a:noFill/>
          <a:ln>
            <a:noFill/>
          </a:ln>
        </p:spPr>
        <p:txBody>
          <a:bodyPr spcFirstLastPara="1" wrap="square" lIns="91425" tIns="45700" rIns="91425" bIns="45700" anchor="t" anchorCtr="0">
            <a:normAutofit/>
          </a:bodyPr>
          <a:lstStyle>
            <a:lvl1pPr marL="457200" lvl="0" indent="-499554" algn="l">
              <a:lnSpc>
                <a:spcPct val="100000"/>
              </a:lnSpc>
              <a:spcBef>
                <a:spcPts val="853"/>
              </a:spcBef>
              <a:spcAft>
                <a:spcPts val="0"/>
              </a:spcAft>
              <a:buClr>
                <a:schemeClr val="dk1"/>
              </a:buClr>
              <a:buSzPts val="4267"/>
              <a:buChar char="•"/>
              <a:defRPr sz="4267"/>
            </a:lvl1pPr>
            <a:lvl2pPr marL="914400" lvl="1" indent="-465645" algn="l">
              <a:lnSpc>
                <a:spcPct val="100000"/>
              </a:lnSpc>
              <a:spcBef>
                <a:spcPts val="747"/>
              </a:spcBef>
              <a:spcAft>
                <a:spcPts val="0"/>
              </a:spcAft>
              <a:buClr>
                <a:schemeClr val="dk1"/>
              </a:buClr>
              <a:buSzPts val="3733"/>
              <a:buChar char="–"/>
              <a:defRPr sz="3733"/>
            </a:lvl2pPr>
            <a:lvl3pPr marL="1371600" lvl="2" indent="-431800" algn="l">
              <a:lnSpc>
                <a:spcPct val="100000"/>
              </a:lnSpc>
              <a:spcBef>
                <a:spcPts val="640"/>
              </a:spcBef>
              <a:spcAft>
                <a:spcPts val="0"/>
              </a:spcAft>
              <a:buClr>
                <a:schemeClr val="dk1"/>
              </a:buClr>
              <a:buSzPts val="3200"/>
              <a:buChar char="•"/>
              <a:defRPr sz="3200"/>
            </a:lvl3pPr>
            <a:lvl4pPr marL="1828800" lvl="3" indent="-397954" algn="l">
              <a:lnSpc>
                <a:spcPct val="100000"/>
              </a:lnSpc>
              <a:spcBef>
                <a:spcPts val="533"/>
              </a:spcBef>
              <a:spcAft>
                <a:spcPts val="0"/>
              </a:spcAft>
              <a:buClr>
                <a:schemeClr val="dk1"/>
              </a:buClr>
              <a:buSzPts val="2667"/>
              <a:buChar char="–"/>
              <a:defRPr sz="2667"/>
            </a:lvl4pPr>
            <a:lvl5pPr marL="2286000" lvl="4" indent="-397954" algn="l">
              <a:lnSpc>
                <a:spcPct val="100000"/>
              </a:lnSpc>
              <a:spcBef>
                <a:spcPts val="533"/>
              </a:spcBef>
              <a:spcAft>
                <a:spcPts val="0"/>
              </a:spcAft>
              <a:buClr>
                <a:schemeClr val="dk1"/>
              </a:buClr>
              <a:buSzPts val="2667"/>
              <a:buChar char="»"/>
              <a:defRPr sz="2667"/>
            </a:lvl5pPr>
            <a:lvl6pPr marL="2743200" lvl="5" indent="-397954" algn="l">
              <a:lnSpc>
                <a:spcPct val="100000"/>
              </a:lnSpc>
              <a:spcBef>
                <a:spcPts val="533"/>
              </a:spcBef>
              <a:spcAft>
                <a:spcPts val="0"/>
              </a:spcAft>
              <a:buClr>
                <a:schemeClr val="dk1"/>
              </a:buClr>
              <a:buSzPts val="2667"/>
              <a:buChar char="•"/>
              <a:defRPr sz="2667"/>
            </a:lvl6pPr>
            <a:lvl7pPr marL="3200400" lvl="6" indent="-397954" algn="l">
              <a:lnSpc>
                <a:spcPct val="100000"/>
              </a:lnSpc>
              <a:spcBef>
                <a:spcPts val="533"/>
              </a:spcBef>
              <a:spcAft>
                <a:spcPts val="0"/>
              </a:spcAft>
              <a:buClr>
                <a:schemeClr val="dk1"/>
              </a:buClr>
              <a:buSzPts val="2667"/>
              <a:buChar char="•"/>
              <a:defRPr sz="2667"/>
            </a:lvl7pPr>
            <a:lvl8pPr marL="3657600" lvl="7" indent="-397954" algn="l">
              <a:lnSpc>
                <a:spcPct val="100000"/>
              </a:lnSpc>
              <a:spcBef>
                <a:spcPts val="533"/>
              </a:spcBef>
              <a:spcAft>
                <a:spcPts val="0"/>
              </a:spcAft>
              <a:buClr>
                <a:schemeClr val="dk1"/>
              </a:buClr>
              <a:buSzPts val="2667"/>
              <a:buChar char="•"/>
              <a:defRPr sz="2667"/>
            </a:lvl8pPr>
            <a:lvl9pPr marL="4114800" lvl="8" indent="-397954" algn="l">
              <a:lnSpc>
                <a:spcPct val="100000"/>
              </a:lnSpc>
              <a:spcBef>
                <a:spcPts val="533"/>
              </a:spcBef>
              <a:spcAft>
                <a:spcPts val="0"/>
              </a:spcAft>
              <a:buClr>
                <a:schemeClr val="dk1"/>
              </a:buClr>
              <a:buSzPts val="2667"/>
              <a:buChar char="•"/>
              <a:defRPr sz="2667"/>
            </a:lvl9pPr>
          </a:lstStyle>
          <a:p>
            <a:endParaRPr/>
          </a:p>
        </p:txBody>
      </p:sp>
      <p:sp>
        <p:nvSpPr>
          <p:cNvPr id="57" name="Google Shape;57;p10"/>
          <p:cNvSpPr txBox="1">
            <a:spLocks noGrp="1"/>
          </p:cNvSpPr>
          <p:nvPr>
            <p:ph type="body" idx="2"/>
          </p:nvPr>
        </p:nvSpPr>
        <p:spPr>
          <a:xfrm>
            <a:off x="342900" y="1913467"/>
            <a:ext cx="2256235" cy="6254751"/>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373"/>
              </a:spcBef>
              <a:spcAft>
                <a:spcPts val="0"/>
              </a:spcAft>
              <a:buClr>
                <a:schemeClr val="dk1"/>
              </a:buClr>
              <a:buSzPts val="1867"/>
              <a:buNone/>
              <a:defRPr sz="1867"/>
            </a:lvl1pPr>
            <a:lvl2pPr marL="914400" lvl="1" indent="-228600" algn="l">
              <a:lnSpc>
                <a:spcPct val="100000"/>
              </a:lnSpc>
              <a:spcBef>
                <a:spcPts val="320"/>
              </a:spcBef>
              <a:spcAft>
                <a:spcPts val="0"/>
              </a:spcAft>
              <a:buClr>
                <a:schemeClr val="dk1"/>
              </a:buClr>
              <a:buSzPts val="1600"/>
              <a:buNone/>
              <a:defRPr sz="1600"/>
            </a:lvl2pPr>
            <a:lvl3pPr marL="1371600" lvl="2" indent="-228600" algn="l">
              <a:lnSpc>
                <a:spcPct val="100000"/>
              </a:lnSpc>
              <a:spcBef>
                <a:spcPts val="267"/>
              </a:spcBef>
              <a:spcAft>
                <a:spcPts val="0"/>
              </a:spcAft>
              <a:buClr>
                <a:schemeClr val="dk1"/>
              </a:buClr>
              <a:buSzPts val="1333"/>
              <a:buNone/>
              <a:defRPr sz="1333"/>
            </a:lvl3pPr>
            <a:lvl4pPr marL="1828800" lvl="3" indent="-228600" algn="l">
              <a:lnSpc>
                <a:spcPct val="100000"/>
              </a:lnSpc>
              <a:spcBef>
                <a:spcPts val="240"/>
              </a:spcBef>
              <a:spcAft>
                <a:spcPts val="0"/>
              </a:spcAft>
              <a:buClr>
                <a:schemeClr val="dk1"/>
              </a:buClr>
              <a:buSzPts val="1200"/>
              <a:buNone/>
              <a:defRPr sz="1200"/>
            </a:lvl4pPr>
            <a:lvl5pPr marL="2286000" lvl="4" indent="-228600" algn="l">
              <a:lnSpc>
                <a:spcPct val="100000"/>
              </a:lnSpc>
              <a:spcBef>
                <a:spcPts val="240"/>
              </a:spcBef>
              <a:spcAft>
                <a:spcPts val="0"/>
              </a:spcAft>
              <a:buClr>
                <a:schemeClr val="dk1"/>
              </a:buClr>
              <a:buSzPts val="1200"/>
              <a:buNone/>
              <a:defRPr sz="1200"/>
            </a:lvl5pPr>
            <a:lvl6pPr marL="2743200" lvl="5" indent="-228600" algn="l">
              <a:lnSpc>
                <a:spcPct val="100000"/>
              </a:lnSpc>
              <a:spcBef>
                <a:spcPts val="240"/>
              </a:spcBef>
              <a:spcAft>
                <a:spcPts val="0"/>
              </a:spcAft>
              <a:buClr>
                <a:schemeClr val="dk1"/>
              </a:buClr>
              <a:buSzPts val="1200"/>
              <a:buNone/>
              <a:defRPr sz="1200"/>
            </a:lvl6pPr>
            <a:lvl7pPr marL="3200400" lvl="6" indent="-228600" algn="l">
              <a:lnSpc>
                <a:spcPct val="100000"/>
              </a:lnSpc>
              <a:spcBef>
                <a:spcPts val="240"/>
              </a:spcBef>
              <a:spcAft>
                <a:spcPts val="0"/>
              </a:spcAft>
              <a:buClr>
                <a:schemeClr val="dk1"/>
              </a:buClr>
              <a:buSzPts val="1200"/>
              <a:buNone/>
              <a:defRPr sz="1200"/>
            </a:lvl7pPr>
            <a:lvl8pPr marL="3657600" lvl="7" indent="-228600" algn="l">
              <a:lnSpc>
                <a:spcPct val="100000"/>
              </a:lnSpc>
              <a:spcBef>
                <a:spcPts val="240"/>
              </a:spcBef>
              <a:spcAft>
                <a:spcPts val="0"/>
              </a:spcAft>
              <a:buClr>
                <a:schemeClr val="dk1"/>
              </a:buClr>
              <a:buSzPts val="1200"/>
              <a:buNone/>
              <a:defRPr sz="1200"/>
            </a:lvl8pPr>
            <a:lvl9pPr marL="4114800" lvl="8" indent="-228600" algn="l">
              <a:lnSpc>
                <a:spcPct val="100000"/>
              </a:lnSpc>
              <a:spcBef>
                <a:spcPts val="240"/>
              </a:spcBef>
              <a:spcAft>
                <a:spcPts val="0"/>
              </a:spcAft>
              <a:buClr>
                <a:schemeClr val="dk1"/>
              </a:buClr>
              <a:buSzPts val="1200"/>
              <a:buNone/>
              <a:defRPr sz="1200"/>
            </a:lvl9pPr>
          </a:lstStyle>
          <a:p>
            <a:endParaRPr/>
          </a:p>
        </p:txBody>
      </p:sp>
      <p:sp>
        <p:nvSpPr>
          <p:cNvPr id="58" name="Google Shape;58;p10"/>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1344216" y="6400800"/>
            <a:ext cx="4114800" cy="755651"/>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667"/>
              <a:buFont typeface="Calibri"/>
              <a:buNone/>
              <a:defRPr sz="2667"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1344216" y="817033"/>
            <a:ext cx="4114800" cy="5486400"/>
          </a:xfrm>
          <a:prstGeom prst="rect">
            <a:avLst/>
          </a:prstGeom>
          <a:noFill/>
          <a:ln>
            <a:noFill/>
          </a:ln>
        </p:spPr>
      </p:sp>
      <p:sp>
        <p:nvSpPr>
          <p:cNvPr id="64" name="Google Shape;64;p11"/>
          <p:cNvSpPr txBox="1">
            <a:spLocks noGrp="1"/>
          </p:cNvSpPr>
          <p:nvPr>
            <p:ph type="body" idx="1"/>
          </p:nvPr>
        </p:nvSpPr>
        <p:spPr>
          <a:xfrm>
            <a:off x="1344216" y="7156451"/>
            <a:ext cx="4114800" cy="1073149"/>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373"/>
              </a:spcBef>
              <a:spcAft>
                <a:spcPts val="0"/>
              </a:spcAft>
              <a:buClr>
                <a:schemeClr val="dk1"/>
              </a:buClr>
              <a:buSzPts val="1867"/>
              <a:buNone/>
              <a:defRPr sz="1867"/>
            </a:lvl1pPr>
            <a:lvl2pPr marL="914400" lvl="1" indent="-228600" algn="l">
              <a:lnSpc>
                <a:spcPct val="100000"/>
              </a:lnSpc>
              <a:spcBef>
                <a:spcPts val="320"/>
              </a:spcBef>
              <a:spcAft>
                <a:spcPts val="0"/>
              </a:spcAft>
              <a:buClr>
                <a:schemeClr val="dk1"/>
              </a:buClr>
              <a:buSzPts val="1600"/>
              <a:buNone/>
              <a:defRPr sz="1600"/>
            </a:lvl2pPr>
            <a:lvl3pPr marL="1371600" lvl="2" indent="-228600" algn="l">
              <a:lnSpc>
                <a:spcPct val="100000"/>
              </a:lnSpc>
              <a:spcBef>
                <a:spcPts val="267"/>
              </a:spcBef>
              <a:spcAft>
                <a:spcPts val="0"/>
              </a:spcAft>
              <a:buClr>
                <a:schemeClr val="dk1"/>
              </a:buClr>
              <a:buSzPts val="1333"/>
              <a:buNone/>
              <a:defRPr sz="1333"/>
            </a:lvl3pPr>
            <a:lvl4pPr marL="1828800" lvl="3" indent="-228600" algn="l">
              <a:lnSpc>
                <a:spcPct val="100000"/>
              </a:lnSpc>
              <a:spcBef>
                <a:spcPts val="240"/>
              </a:spcBef>
              <a:spcAft>
                <a:spcPts val="0"/>
              </a:spcAft>
              <a:buClr>
                <a:schemeClr val="dk1"/>
              </a:buClr>
              <a:buSzPts val="1200"/>
              <a:buNone/>
              <a:defRPr sz="1200"/>
            </a:lvl4pPr>
            <a:lvl5pPr marL="2286000" lvl="4" indent="-228600" algn="l">
              <a:lnSpc>
                <a:spcPct val="100000"/>
              </a:lnSpc>
              <a:spcBef>
                <a:spcPts val="240"/>
              </a:spcBef>
              <a:spcAft>
                <a:spcPts val="0"/>
              </a:spcAft>
              <a:buClr>
                <a:schemeClr val="dk1"/>
              </a:buClr>
              <a:buSzPts val="1200"/>
              <a:buNone/>
              <a:defRPr sz="1200"/>
            </a:lvl5pPr>
            <a:lvl6pPr marL="2743200" lvl="5" indent="-228600" algn="l">
              <a:lnSpc>
                <a:spcPct val="100000"/>
              </a:lnSpc>
              <a:spcBef>
                <a:spcPts val="240"/>
              </a:spcBef>
              <a:spcAft>
                <a:spcPts val="0"/>
              </a:spcAft>
              <a:buClr>
                <a:schemeClr val="dk1"/>
              </a:buClr>
              <a:buSzPts val="1200"/>
              <a:buNone/>
              <a:defRPr sz="1200"/>
            </a:lvl6pPr>
            <a:lvl7pPr marL="3200400" lvl="6" indent="-228600" algn="l">
              <a:lnSpc>
                <a:spcPct val="100000"/>
              </a:lnSpc>
              <a:spcBef>
                <a:spcPts val="240"/>
              </a:spcBef>
              <a:spcAft>
                <a:spcPts val="0"/>
              </a:spcAft>
              <a:buClr>
                <a:schemeClr val="dk1"/>
              </a:buClr>
              <a:buSzPts val="1200"/>
              <a:buNone/>
              <a:defRPr sz="1200"/>
            </a:lvl7pPr>
            <a:lvl8pPr marL="3657600" lvl="7" indent="-228600" algn="l">
              <a:lnSpc>
                <a:spcPct val="100000"/>
              </a:lnSpc>
              <a:spcBef>
                <a:spcPts val="240"/>
              </a:spcBef>
              <a:spcAft>
                <a:spcPts val="0"/>
              </a:spcAft>
              <a:buClr>
                <a:schemeClr val="dk1"/>
              </a:buClr>
              <a:buSzPts val="1200"/>
              <a:buNone/>
              <a:defRPr sz="1200"/>
            </a:lvl8pPr>
            <a:lvl9pPr marL="4114800" lvl="8" indent="-228600" algn="l">
              <a:lnSpc>
                <a:spcPct val="100000"/>
              </a:lnSpc>
              <a:spcBef>
                <a:spcPts val="240"/>
              </a:spcBef>
              <a:spcAft>
                <a:spcPts val="0"/>
              </a:spcAft>
              <a:buClr>
                <a:schemeClr val="dk1"/>
              </a:buClr>
              <a:buSzPts val="1200"/>
              <a:buNone/>
              <a:defRPr sz="1200"/>
            </a:lvl9pPr>
          </a:lstStyle>
          <a:p>
            <a:endParaRPr/>
          </a:p>
        </p:txBody>
      </p:sp>
      <p:sp>
        <p:nvSpPr>
          <p:cNvPr id="65" name="Google Shape;65;p11"/>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5867"/>
              <a:buFont typeface="Calibri"/>
              <a:buNone/>
              <a:defRPr sz="5867"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342900" y="2133601"/>
            <a:ext cx="6172200" cy="6034617"/>
          </a:xfrm>
          <a:prstGeom prst="rect">
            <a:avLst/>
          </a:prstGeom>
          <a:noFill/>
          <a:ln>
            <a:noFill/>
          </a:ln>
        </p:spPr>
        <p:txBody>
          <a:bodyPr spcFirstLastPara="1" wrap="square" lIns="91425" tIns="45700" rIns="91425" bIns="45700" anchor="t" anchorCtr="0">
            <a:normAutofit/>
          </a:bodyPr>
          <a:lstStyle>
            <a:lvl1pPr marL="457200" marR="0" lvl="0" indent="-499554" algn="l" rtl="0">
              <a:lnSpc>
                <a:spcPct val="100000"/>
              </a:lnSpc>
              <a:spcBef>
                <a:spcPts val="853"/>
              </a:spcBef>
              <a:spcAft>
                <a:spcPts val="0"/>
              </a:spcAft>
              <a:buClr>
                <a:schemeClr val="dk1"/>
              </a:buClr>
              <a:buSzPts val="4267"/>
              <a:buFont typeface="Arial"/>
              <a:buChar char="•"/>
              <a:defRPr sz="4267" b="0" i="0" u="none" strike="noStrike" cap="none">
                <a:solidFill>
                  <a:schemeClr val="dk1"/>
                </a:solidFill>
                <a:latin typeface="Calibri"/>
                <a:ea typeface="Calibri"/>
                <a:cs typeface="Calibri"/>
                <a:sym typeface="Calibri"/>
              </a:defRPr>
            </a:lvl1pPr>
            <a:lvl2pPr marL="914400" marR="0" lvl="1" indent="-465645" algn="l" rtl="0">
              <a:lnSpc>
                <a:spcPct val="100000"/>
              </a:lnSpc>
              <a:spcBef>
                <a:spcPts val="747"/>
              </a:spcBef>
              <a:spcAft>
                <a:spcPts val="0"/>
              </a:spcAft>
              <a:buClr>
                <a:schemeClr val="dk1"/>
              </a:buClr>
              <a:buSzPts val="3733"/>
              <a:buFont typeface="Arial"/>
              <a:buChar char="–"/>
              <a:defRPr sz="3733" b="0" i="0" u="none" strike="noStrike" cap="none">
                <a:solidFill>
                  <a:schemeClr val="dk1"/>
                </a:solidFill>
                <a:latin typeface="Calibri"/>
                <a:ea typeface="Calibri"/>
                <a:cs typeface="Calibri"/>
                <a:sym typeface="Calibri"/>
              </a:defRPr>
            </a:lvl2pPr>
            <a:lvl3pPr marL="1371600" marR="0" lvl="2"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3pPr>
            <a:lvl4pPr marL="1828800" marR="0" lvl="3"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4pPr>
            <a:lvl5pPr marL="2286000" marR="0" lvl="4"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5pPr>
            <a:lvl6pPr marL="2743200" marR="0" lvl="5"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6pPr>
            <a:lvl7pPr marL="3200400" marR="0" lvl="6"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7pPr>
            <a:lvl8pPr marL="3657600" marR="0" lvl="7"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8pPr>
            <a:lvl9pPr marL="4114800" marR="0" lvl="8"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6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6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a:stretch/>
        </p:blipFill>
        <p:spPr>
          <a:xfrm>
            <a:off x="764704" y="179512"/>
            <a:ext cx="5210175" cy="781050"/>
          </a:xfrm>
          <a:prstGeom prst="rect">
            <a:avLst/>
          </a:prstGeom>
          <a:noFill/>
          <a:ln>
            <a:noFill/>
          </a:ln>
        </p:spPr>
      </p:pic>
      <p:sp>
        <p:nvSpPr>
          <p:cNvPr id="85" name="Google Shape;85;p1"/>
          <p:cNvSpPr txBox="1"/>
          <p:nvPr/>
        </p:nvSpPr>
        <p:spPr>
          <a:xfrm>
            <a:off x="116632" y="1035224"/>
            <a:ext cx="6624600" cy="1385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ja-JP" sz="1400" b="0" i="0" u="none" strike="noStrike" cap="none">
                <a:solidFill>
                  <a:schemeClr val="dk1"/>
                </a:solidFill>
                <a:latin typeface="Arial"/>
                <a:ea typeface="Arial"/>
                <a:cs typeface="Arial"/>
                <a:sym typeface="Arial"/>
              </a:rPr>
              <a:t>UNIVAS相談窓口は、大学生の皆さんが大学スポーツに健全に取り組むことができる環境を整備するためにUNIVASが設置した相談窓口です。 本窓口は、選手や、マネージャー、コーチ等の学生スタッフとして、UNIVASに加盟する大学または競技団体に所属し、大学スポーツに取り組む学生または大学卒業もしくは所属後3年を経過しない皆さん、その親族、指導者及びチームスタッフの方が無料でご利用頂けます。</a:t>
            </a:r>
            <a:endParaRPr sz="1400" b="0" i="0" u="none" strike="noStrike" cap="none">
              <a:solidFill>
                <a:schemeClr val="dk1"/>
              </a:solidFill>
              <a:latin typeface="Arial"/>
              <a:ea typeface="Arial"/>
              <a:cs typeface="Arial"/>
              <a:sym typeface="Arial"/>
            </a:endParaRPr>
          </a:p>
        </p:txBody>
      </p:sp>
      <p:sp>
        <p:nvSpPr>
          <p:cNvPr id="86" name="Google Shape;86;p1"/>
          <p:cNvSpPr/>
          <p:nvPr/>
        </p:nvSpPr>
        <p:spPr>
          <a:xfrm>
            <a:off x="116632" y="2419305"/>
            <a:ext cx="6608744" cy="255454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ja-JP" sz="1600" b="0" i="0" u="sng" strike="noStrike" cap="none">
                <a:solidFill>
                  <a:srgbClr val="E36C09"/>
                </a:solidFill>
                <a:latin typeface="Arial"/>
                <a:ea typeface="Arial"/>
                <a:cs typeface="Arial"/>
                <a:sym typeface="Arial"/>
              </a:rPr>
              <a:t>■</a:t>
            </a:r>
            <a:r>
              <a:rPr lang="ja-JP" sz="1600" b="0" i="0" u="sng" strike="noStrike" cap="none">
                <a:solidFill>
                  <a:schemeClr val="dk1"/>
                </a:solidFill>
                <a:latin typeface="Arial"/>
                <a:ea typeface="Arial"/>
                <a:cs typeface="Arial"/>
                <a:sym typeface="Arial"/>
              </a:rPr>
              <a:t>相談できる内容について</a:t>
            </a:r>
            <a:endParaRPr sz="1600" b="0" i="0" u="sng"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Arial"/>
                <a:ea typeface="Arial"/>
                <a:cs typeface="Arial"/>
                <a:sym typeface="Arial"/>
              </a:rPr>
              <a:t>監督、コーチ、顧問等の指導者、サポートスタッフ、選手などの大学スポーツ関係者が関与する以下の行為について、相談を行うことができます。   </a:t>
            </a:r>
            <a:endParaRPr sz="1600" b="0" i="0" u="none" strike="noStrike" cap="none">
              <a:solidFill>
                <a:schemeClr val="dk1"/>
              </a:solidFill>
              <a:latin typeface="Arial"/>
              <a:ea typeface="Arial"/>
              <a:cs typeface="Arial"/>
              <a:sym typeface="Arial"/>
            </a:endParaRPr>
          </a:p>
          <a:p>
            <a:pPr marL="274638" marR="0" lvl="0" indent="-92075" algn="l"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Arial"/>
                <a:ea typeface="Arial"/>
                <a:cs typeface="Arial"/>
                <a:sym typeface="Arial"/>
              </a:rPr>
              <a:t>・暴力、暴言、脅迫及び威圧等、競技の範囲を超えて学生に身体的又は精神的苦痛を与える行為（パワハラ行為） </a:t>
            </a:r>
            <a:endParaRPr sz="1600" b="0" i="0" u="none" strike="noStrike" cap="none">
              <a:solidFill>
                <a:schemeClr val="dk1"/>
              </a:solidFill>
              <a:latin typeface="Arial"/>
              <a:ea typeface="Arial"/>
              <a:cs typeface="Arial"/>
              <a:sym typeface="Arial"/>
            </a:endParaRPr>
          </a:p>
          <a:p>
            <a:pPr marL="274638" marR="0" lvl="0" indent="-92075" algn="l"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Arial"/>
                <a:ea typeface="Arial"/>
                <a:cs typeface="Arial"/>
                <a:sym typeface="Arial"/>
              </a:rPr>
              <a:t>・学生に不快感を与える性的な言動（セクハラ行為） </a:t>
            </a:r>
            <a:endParaRPr sz="1600" b="0" i="0" u="none" strike="noStrike" cap="none">
              <a:solidFill>
                <a:schemeClr val="dk1"/>
              </a:solidFill>
              <a:latin typeface="Arial"/>
              <a:ea typeface="Arial"/>
              <a:cs typeface="Arial"/>
              <a:sym typeface="Arial"/>
            </a:endParaRPr>
          </a:p>
          <a:p>
            <a:pPr marL="274638" marR="0" lvl="0" indent="-92075" algn="l"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Arial"/>
                <a:ea typeface="Arial"/>
                <a:cs typeface="Arial"/>
                <a:sym typeface="Arial"/>
              </a:rPr>
              <a:t>・差別、義務のない行為の強要、試合の不正操作、ドーピング等、大学スポーツにおける正当又は健全な活動を、直接又は間接的に妨害する行為 </a:t>
            </a:r>
            <a:endParaRPr sz="1600" b="0" i="0" u="none" strike="noStrike" cap="none">
              <a:solidFill>
                <a:schemeClr val="dk1"/>
              </a:solidFill>
              <a:latin typeface="Arial"/>
              <a:ea typeface="Arial"/>
              <a:cs typeface="Arial"/>
              <a:sym typeface="Arial"/>
            </a:endParaRPr>
          </a:p>
          <a:p>
            <a:pPr marL="274638" marR="0" lvl="0" indent="-92075" algn="l"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Arial"/>
                <a:ea typeface="Arial"/>
                <a:cs typeface="Arial"/>
                <a:sym typeface="Arial"/>
              </a:rPr>
              <a:t>・その他、大学スポーツに関連して行われる違法行為、加盟団体規則違反行為またはそれらに準じる社会規範に照らして不適切な行為</a:t>
            </a:r>
            <a:endParaRPr sz="1600" b="0" i="0" u="none" strike="noStrike" cap="none">
              <a:solidFill>
                <a:schemeClr val="dk1"/>
              </a:solidFill>
              <a:latin typeface="Arial"/>
              <a:ea typeface="Arial"/>
              <a:cs typeface="Arial"/>
              <a:sym typeface="Arial"/>
            </a:endParaRPr>
          </a:p>
        </p:txBody>
      </p:sp>
      <p:pic>
        <p:nvPicPr>
          <p:cNvPr id="87" name="Google Shape;87;p1"/>
          <p:cNvPicPr preferRelativeResize="0"/>
          <p:nvPr/>
        </p:nvPicPr>
        <p:blipFill rotWithShape="1">
          <a:blip r:embed="rId4">
            <a:alphaModFix/>
          </a:blip>
          <a:srcRect/>
          <a:stretch/>
        </p:blipFill>
        <p:spPr>
          <a:xfrm>
            <a:off x="116624" y="5713793"/>
            <a:ext cx="6608745" cy="1772345"/>
          </a:xfrm>
          <a:prstGeom prst="rect">
            <a:avLst/>
          </a:prstGeom>
          <a:noFill/>
          <a:ln>
            <a:noFill/>
          </a:ln>
        </p:spPr>
      </p:pic>
      <p:sp>
        <p:nvSpPr>
          <p:cNvPr id="88" name="Google Shape;88;p1"/>
          <p:cNvSpPr/>
          <p:nvPr/>
        </p:nvSpPr>
        <p:spPr>
          <a:xfrm>
            <a:off x="116632" y="5428706"/>
            <a:ext cx="2160300" cy="346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ja-JP" sz="1600" b="0" i="0" u="sng" strike="noStrike" cap="none">
                <a:solidFill>
                  <a:srgbClr val="E36C09"/>
                </a:solidFill>
                <a:latin typeface="Arial"/>
                <a:ea typeface="Arial"/>
                <a:cs typeface="Arial"/>
                <a:sym typeface="Arial"/>
              </a:rPr>
              <a:t>■</a:t>
            </a:r>
            <a:r>
              <a:rPr lang="ja-JP" sz="1600" b="0" i="0" u="sng" strike="noStrike" cap="none">
                <a:solidFill>
                  <a:schemeClr val="dk1"/>
                </a:solidFill>
                <a:latin typeface="Arial"/>
                <a:ea typeface="Arial"/>
                <a:cs typeface="Arial"/>
                <a:sym typeface="Arial"/>
              </a:rPr>
              <a:t>相談の流れ</a:t>
            </a:r>
            <a:endParaRPr sz="1600" b="0" i="0" u="sng" strike="noStrike" cap="none">
              <a:solidFill>
                <a:schemeClr val="dk1"/>
              </a:solidFill>
              <a:latin typeface="Arial"/>
              <a:ea typeface="Arial"/>
              <a:cs typeface="Arial"/>
              <a:sym typeface="Arial"/>
            </a:endParaRPr>
          </a:p>
        </p:txBody>
      </p:sp>
      <p:sp>
        <p:nvSpPr>
          <p:cNvPr id="89" name="Google Shape;89;p1"/>
          <p:cNvSpPr/>
          <p:nvPr/>
        </p:nvSpPr>
        <p:spPr>
          <a:xfrm>
            <a:off x="0" y="7681050"/>
            <a:ext cx="6858000" cy="338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ja-JP" sz="1600" b="1" i="0" u="sng" strike="noStrike" cap="none">
                <a:solidFill>
                  <a:srgbClr val="FF0000"/>
                </a:solidFill>
                <a:latin typeface="Calibri"/>
                <a:ea typeface="Calibri"/>
                <a:cs typeface="Calibri"/>
                <a:sym typeface="Calibri"/>
              </a:rPr>
              <a:t>UNIVAS 相談窓口へご相談頂く際は、ウェブフォームでご連絡ください。</a:t>
            </a:r>
            <a:endParaRPr sz="1400" b="0" i="0" u="none" strike="noStrike" cap="none">
              <a:solidFill>
                <a:srgbClr val="000000"/>
              </a:solidFill>
              <a:latin typeface="Arial"/>
              <a:ea typeface="Arial"/>
              <a:cs typeface="Arial"/>
              <a:sym typeface="Arial"/>
            </a:endParaRPr>
          </a:p>
        </p:txBody>
      </p:sp>
      <p:pic>
        <p:nvPicPr>
          <p:cNvPr id="90" name="Google Shape;90;p1"/>
          <p:cNvPicPr preferRelativeResize="0"/>
          <p:nvPr/>
        </p:nvPicPr>
        <p:blipFill rotWithShape="1">
          <a:blip r:embed="rId5">
            <a:alphaModFix/>
          </a:blip>
          <a:srcRect/>
          <a:stretch/>
        </p:blipFill>
        <p:spPr>
          <a:xfrm>
            <a:off x="248048" y="8188118"/>
            <a:ext cx="1375056" cy="955870"/>
          </a:xfrm>
          <a:prstGeom prst="rect">
            <a:avLst/>
          </a:prstGeom>
          <a:noFill/>
          <a:ln>
            <a:noFill/>
          </a:ln>
        </p:spPr>
      </p:pic>
      <p:sp>
        <p:nvSpPr>
          <p:cNvPr id="91" name="Google Shape;91;p1"/>
          <p:cNvSpPr/>
          <p:nvPr/>
        </p:nvSpPr>
        <p:spPr>
          <a:xfrm>
            <a:off x="1772816" y="8404453"/>
            <a:ext cx="4787700" cy="523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Calibri"/>
                <a:ea typeface="Calibri"/>
                <a:cs typeface="Calibri"/>
                <a:sym typeface="Calibri"/>
              </a:rPr>
              <a:t>https://www.univas.jp/soudan/</a:t>
            </a:r>
            <a:endParaRPr sz="1400" b="0" i="0" u="none" strike="noStrike" cap="none">
              <a:solidFill>
                <a:srgbClr val="000000"/>
              </a:solidFill>
              <a:latin typeface="Arial"/>
              <a:ea typeface="Arial"/>
              <a:cs typeface="Arial"/>
              <a:sym typeface="Arial"/>
            </a:endParaRPr>
          </a:p>
        </p:txBody>
      </p:sp>
      <p:sp>
        <p:nvSpPr>
          <p:cNvPr id="92" name="Google Shape;92;p1"/>
          <p:cNvSpPr txBox="1"/>
          <p:nvPr/>
        </p:nvSpPr>
        <p:spPr>
          <a:xfrm>
            <a:off x="0" y="0"/>
            <a:ext cx="926700" cy="338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JP" sz="1500" dirty="0">
                <a:solidFill>
                  <a:schemeClr val="dk1"/>
                </a:solidFill>
                <a:latin typeface="Calibri"/>
                <a:ea typeface="Calibri"/>
                <a:cs typeface="Calibri"/>
                <a:sym typeface="Calibri"/>
              </a:rPr>
              <a:t>(別紙</a:t>
            </a:r>
            <a:r>
              <a:rPr lang="en-US" altLang="ja-JP" sz="1500" dirty="0">
                <a:solidFill>
                  <a:schemeClr val="dk1"/>
                </a:solidFill>
                <a:latin typeface="Calibri"/>
                <a:ea typeface="Calibri"/>
                <a:cs typeface="Calibri"/>
                <a:sym typeface="Calibri"/>
              </a:rPr>
              <a:t>5</a:t>
            </a:r>
            <a:r>
              <a:rPr lang="ja-JP" sz="1500" dirty="0">
                <a:solidFill>
                  <a:schemeClr val="dk1"/>
                </a:solidFill>
                <a:latin typeface="Calibri"/>
                <a:ea typeface="Calibri"/>
                <a:cs typeface="Calibri"/>
                <a:sym typeface="Calibri"/>
              </a:rPr>
              <a:t>)</a:t>
            </a:r>
            <a:endParaRPr sz="1500" dirty="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277</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聖大 笹原</cp:lastModifiedBy>
  <cp:revision>2</cp:revision>
  <dcterms:created xsi:type="dcterms:W3CDTF">2021-02-28T11:02:05Z</dcterms:created>
  <dcterms:modified xsi:type="dcterms:W3CDTF">2025-07-04T08:34:01Z</dcterms:modified>
</cp:coreProperties>
</file>